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 Semi Bold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  <p:embeddedFont>
      <p:font typeface="Brygada 1918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325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51540"/>
            <a:ext cx="114516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Készítette: Simon Viktor, Kántor Bence, Oleszka Attila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65586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311825"/>
            <a:ext cx="13836729" cy="77831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8264962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878931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hálózati eszközök távoli elérésének védelme a titkosított Shell (SSH) használatával.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396835" y="9268301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396835" y="9253061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495014" y="9098280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7051" y="9200198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423" y="955178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525423" y="9796939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850" dirty="0"/>
          </a:p>
        </p:txBody>
      </p:sp>
      <p:sp>
        <p:nvSpPr>
          <p:cNvPr id="11" name="Shape 7"/>
          <p:cNvSpPr/>
          <p:nvPr/>
        </p:nvSpPr>
        <p:spPr>
          <a:xfrm>
            <a:off x="5046821" y="9268301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5046821" y="9253061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7145000" y="9098280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7037" y="9200198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175409" y="955178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5175409" y="9796939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850" dirty="0"/>
          </a:p>
        </p:txBody>
      </p:sp>
      <p:sp>
        <p:nvSpPr>
          <p:cNvPr id="17" name="Shape 12"/>
          <p:cNvSpPr/>
          <p:nvPr/>
        </p:nvSpPr>
        <p:spPr>
          <a:xfrm>
            <a:off x="9696807" y="9268301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696807" y="9253061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794986" y="9098280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97023" y="9200198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25395" y="955178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9825395" y="9796939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850" dirty="0"/>
          </a:p>
        </p:txBody>
      </p:sp>
      <p:sp>
        <p:nvSpPr>
          <p:cNvPr id="23" name="Text 17"/>
          <p:cNvSpPr/>
          <p:nvPr/>
        </p:nvSpPr>
        <p:spPr>
          <a:xfrm>
            <a:off x="396835" y="1023449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73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15308"/>
            <a:ext cx="3997881" cy="40802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61434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793790" y="6384131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368891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163032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6737" y="6295668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6429" y="6752630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956429" y="7071360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6641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Alapvető Hálózati Eszközök Áttekintése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190904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Routerek (2 db 4321-es)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190904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72978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Kapcsolók (2 db 2960-as)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613791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613791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5089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326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65070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4987171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493418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7225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Interfész IP Címzés Részletei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130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Packeta Router 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717" y="353901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G0/0/0.15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161" y="353901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192.168.67.126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151388" y="353901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/25 (255.255.255.128)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Packeta Router 1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717" y="418933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G0/0/0.35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161" y="418933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192.168.67.189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151388" y="41893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/26 (255.255.255.192)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Packeta Router 2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3637717" y="483965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G0/0/0.35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48396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192.168.67.125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151388" y="48396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/25 (255.255.255.128)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Packeta Router 2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717" y="54899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G0/0/0.35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6243161" y="548997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192.168.67.190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151388" y="54899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/26 (255.255.255.192)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3790" y="62593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Megjegyzés: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 pontalhálózati címek gondos tervezést igényelnek a hatékony forgalomkezelés érdekében.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612" y="401955"/>
            <a:ext cx="1344930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HSRP Megvalósítás: Router Redundancia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11612" y="8178046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11612" y="8576310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11612" y="8861227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11612" y="9146143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401" y="426958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3401" y="1300282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3401" y="1698069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401" y="2369463"/>
            <a:ext cx="4784050" cy="48373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129" y="1300282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129" y="1698069"/>
            <a:ext cx="658248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Ping tesztek futtatása a router szerepek váltása közben a redundancia ellenőrzésére.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129" y="2121098"/>
            <a:ext cx="4735592" cy="47570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Cél: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322" y="378976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VLAN-ok Konfigurálása a Szegmentációhoz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322" y="1460778"/>
            <a:ext cx="13319760" cy="675132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2322" y="836711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67082" y="8367117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681038" y="852011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81038" y="8818007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Külön hálózati szegmens a speciális adatforgalomhoz.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5083493" y="836711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8367117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5282208" y="852011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5282208" y="8818007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9684663" y="836711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69423" y="8367117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9883378" y="852011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9883378" y="8818007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hálózat könnyebb adminisztrációja és hibakeresése.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931" y="466368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931" y="13344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931" y="1986439"/>
            <a:ext cx="4192905" cy="42308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2931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393" y="1986439"/>
            <a:ext cx="4637723" cy="47014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9393" y="6878360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Protokoll konfiguráció (pl. LACP)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592931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923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77522"/>
            <a:ext cx="5645110" cy="28788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592383" y="364164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592383" y="5103495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592383" y="604242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8592383" y="6565344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2025-10-22T09:55:04Z</dcterms:created>
  <dcterms:modified xsi:type="dcterms:W3CDTF">2025-10-22T09:55:04Z</dcterms:modified>
</cp:coreProperties>
</file>